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49BE77-6E6E-4C62-8D45-F6641A25184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9BE77-6E6E-4C62-8D45-F6641A2518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49BE77-6E6E-4C62-8D45-F6641A25184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49BE77-6E6E-4C62-8D45-F6641A25184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49BE77-6E6E-4C62-8D45-F6641A25184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17706B6-FC72-47ED-9B14-83F28C51D3BE}"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9BE77-6E6E-4C62-8D45-F6641A25184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49BE77-6E6E-4C62-8D45-F6641A25184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49BE77-6E6E-4C62-8D45-F6641A2518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49BE77-6E6E-4C62-8D45-F6641A2518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49BE77-6E6E-4C62-8D45-F6641A25184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17706B6-FC72-47ED-9B14-83F28C51D3BE}" type="datetimeFigureOut">
              <a:rPr lang="en-US" smtClean="0"/>
              <a:pPr/>
              <a:t>10/12/2011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49BE77-6E6E-4C62-8D45-F6641A25184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17706B6-FC72-47ED-9B14-83F28C51D3BE}" type="datetimeFigureOut">
              <a:rPr lang="en-US" smtClean="0"/>
              <a:pPr/>
              <a:t>10/12/2011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17706B6-FC72-47ED-9B14-83F28C51D3BE}" type="datetimeFigureOut">
              <a:rPr lang="en-US" smtClean="0"/>
              <a:pPr/>
              <a:t>10/12/2011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49BE77-6E6E-4C62-8D45-F6641A25184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English 12</a:t>
            </a:r>
          </a:p>
          <a:p>
            <a:r>
              <a:rPr lang="en-US" dirty="0" smtClean="0"/>
              <a:t>Mrs. Smith </a:t>
            </a:r>
            <a:endParaRPr lang="en-US" dirty="0"/>
          </a:p>
        </p:txBody>
      </p:sp>
      <p:sp>
        <p:nvSpPr>
          <p:cNvPr id="2" name="Title 1"/>
          <p:cNvSpPr>
            <a:spLocks noGrp="1"/>
          </p:cNvSpPr>
          <p:nvPr>
            <p:ph type="ctrTitle"/>
          </p:nvPr>
        </p:nvSpPr>
        <p:spPr/>
        <p:txBody>
          <a:bodyPr/>
          <a:lstStyle/>
          <a:p>
            <a:r>
              <a:rPr lang="en-US" i="1" dirty="0" smtClean="0"/>
              <a:t>The Canterbury Tales </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 </a:t>
            </a:r>
            <a:endParaRPr lang="en-US" dirty="0"/>
          </a:p>
        </p:txBody>
      </p:sp>
      <p:sp>
        <p:nvSpPr>
          <p:cNvPr id="3" name="Content Placeholder 2"/>
          <p:cNvSpPr>
            <a:spLocks noGrp="1"/>
          </p:cNvSpPr>
          <p:nvPr>
            <p:ph sz="quarter" idx="1"/>
          </p:nvPr>
        </p:nvSpPr>
        <p:spPr/>
        <p:txBody>
          <a:bodyPr/>
          <a:lstStyle/>
          <a:p>
            <a:r>
              <a:rPr lang="en-US" dirty="0" smtClean="0"/>
              <a:t>Geoffrey Chaucer (1343-1400) </a:t>
            </a:r>
          </a:p>
          <a:p>
            <a:pPr lvl="1"/>
            <a:r>
              <a:rPr lang="en-US" dirty="0" smtClean="0"/>
              <a:t>He was a son of a merchant, a page in a royal house, soldier, diplomat, and royal clerk. </a:t>
            </a:r>
          </a:p>
          <a:p>
            <a:pPr lvl="1">
              <a:buNone/>
            </a:pPr>
            <a:endParaRPr lang="en-US" dirty="0" smtClean="0"/>
          </a:p>
          <a:p>
            <a:pPr lvl="1"/>
            <a:r>
              <a:rPr lang="en-US" dirty="0" smtClean="0"/>
              <a:t>Because of these experiences he saw a lot of the medieval world. This is probably where he gathered the groundwork for </a:t>
            </a:r>
            <a:r>
              <a:rPr lang="en-US" i="1" dirty="0" smtClean="0"/>
              <a:t>The Canterbury 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a:t>
            </a:r>
            <a:endParaRPr lang="en-US" dirty="0"/>
          </a:p>
        </p:txBody>
      </p:sp>
      <p:sp>
        <p:nvSpPr>
          <p:cNvPr id="3" name="Content Placeholder 2"/>
          <p:cNvSpPr>
            <a:spLocks noGrp="1"/>
          </p:cNvSpPr>
          <p:nvPr>
            <p:ph sz="quarter" idx="1"/>
          </p:nvPr>
        </p:nvSpPr>
        <p:spPr/>
        <p:txBody>
          <a:bodyPr/>
          <a:lstStyle/>
          <a:p>
            <a:r>
              <a:rPr lang="en-US" dirty="0" smtClean="0"/>
              <a:t>Geoffrey Chaucer</a:t>
            </a:r>
          </a:p>
          <a:p>
            <a:pPr lvl="1"/>
            <a:r>
              <a:rPr lang="en-US" dirty="0" smtClean="0"/>
              <a:t>We don’t know that much about his life. What we do know comes from where his name is documented in records.</a:t>
            </a:r>
          </a:p>
          <a:p>
            <a:pPr lvl="1">
              <a:buNone/>
            </a:pPr>
            <a:r>
              <a:rPr lang="en-US" dirty="0" smtClean="0"/>
              <a:t> </a:t>
            </a:r>
          </a:p>
          <a:p>
            <a:pPr lvl="1"/>
            <a:r>
              <a:rPr lang="en-US" dirty="0" smtClean="0"/>
              <a:t>He came from a family that believed it wasn’t WHAT you knew but WHO you know. From his early life he had a lot of royal and important connections </a:t>
            </a:r>
          </a:p>
          <a:p>
            <a:pPr lvl="1">
              <a:buNone/>
            </a:pPr>
            <a:endParaRPr lang="en-US" dirty="0" smtClean="0"/>
          </a:p>
          <a:p>
            <a:pPr lvl="1"/>
            <a:r>
              <a:rPr lang="en-US" dirty="0" smtClean="0"/>
              <a:t>As a page he would have learned a lot about good manners and this mannerly approach is apparent in his writing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Geoffrey Chaucer </a:t>
            </a:r>
          </a:p>
          <a:p>
            <a:pPr>
              <a:buNone/>
            </a:pPr>
            <a:endParaRPr lang="en-US" dirty="0" smtClean="0"/>
          </a:p>
          <a:p>
            <a:pPr lvl="1"/>
            <a:r>
              <a:rPr lang="en-US" dirty="0" smtClean="0"/>
              <a:t>RANDOM FACTS </a:t>
            </a:r>
          </a:p>
          <a:p>
            <a:pPr lvl="1"/>
            <a:endParaRPr lang="en-US" dirty="0" smtClean="0"/>
          </a:p>
          <a:p>
            <a:pPr lvl="2"/>
            <a:r>
              <a:rPr lang="en-US" dirty="0" smtClean="0"/>
              <a:t>We have nothing in his original handwriting </a:t>
            </a:r>
          </a:p>
          <a:p>
            <a:pPr lvl="1"/>
            <a:endParaRPr lang="en-US" dirty="0" smtClean="0"/>
          </a:p>
          <a:p>
            <a:pPr lvl="2"/>
            <a:r>
              <a:rPr lang="en-US" dirty="0" smtClean="0"/>
              <a:t>When he started </a:t>
            </a:r>
            <a:r>
              <a:rPr lang="en-US" i="1" dirty="0" smtClean="0"/>
              <a:t>The Canterbury Tales </a:t>
            </a:r>
            <a:r>
              <a:rPr lang="en-US" dirty="0" smtClean="0"/>
              <a:t>he meant to write 100, but he only finished 24</a:t>
            </a:r>
          </a:p>
          <a:p>
            <a:pPr lvl="2"/>
            <a:endParaRPr lang="en-US" dirty="0" smtClean="0"/>
          </a:p>
          <a:p>
            <a:pPr lvl="1"/>
            <a:r>
              <a:rPr lang="en-US" dirty="0" smtClean="0"/>
              <a:t>Died in 1400 and was buried in Westminster Abbey. He was the first that was buried in what is now known as the poets corner. Charles Dickens, Rudyard Kipling, and Tennyson are also buried there. THE GANGS ALL HERE! </a:t>
            </a:r>
          </a:p>
          <a:p>
            <a:pPr lvl="2">
              <a:buNone/>
            </a:pPr>
            <a:endParaRPr lang="en-US" dirty="0" smtClean="0"/>
          </a:p>
          <a:p>
            <a:pPr>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Tales </a:t>
            </a:r>
            <a:endParaRPr lang="en-US" dirty="0"/>
          </a:p>
        </p:txBody>
      </p:sp>
      <p:sp>
        <p:nvSpPr>
          <p:cNvPr id="3" name="Content Placeholder 2"/>
          <p:cNvSpPr>
            <a:spLocks noGrp="1"/>
          </p:cNvSpPr>
          <p:nvPr>
            <p:ph sz="quarter" idx="1"/>
          </p:nvPr>
        </p:nvSpPr>
        <p:spPr/>
        <p:txBody>
          <a:bodyPr/>
          <a:lstStyle/>
          <a:p>
            <a:r>
              <a:rPr lang="en-US" dirty="0" smtClean="0"/>
              <a:t>In all literature there is NOTHING that comes close to the </a:t>
            </a:r>
            <a:r>
              <a:rPr lang="en-US" i="1" dirty="0" smtClean="0"/>
              <a:t>Prologue. </a:t>
            </a:r>
            <a:r>
              <a:rPr lang="en-US" dirty="0" smtClean="0"/>
              <a:t>It is “the concise portrait of an entire nation, high and low, old and young, male and female, lay and clerical, learned and ignorant, rogue and righteous, land and seas, town and country, but without extremes” – </a:t>
            </a:r>
            <a:r>
              <a:rPr lang="en-US" sz="1800" i="1" dirty="0" smtClean="0"/>
              <a:t>The Canterbury Tales (penguin) </a:t>
            </a:r>
          </a:p>
          <a:p>
            <a:pPr>
              <a:buNone/>
            </a:pPr>
            <a:endParaRPr lang="en-US" sz="1800" i="1" dirty="0" smtClean="0"/>
          </a:p>
          <a:p>
            <a:r>
              <a:rPr lang="en-US" dirty="0" smtClean="0"/>
              <a:t>Almost every tale ends with a piece of wisdom or moral to the story.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Tales </a:t>
            </a:r>
            <a:endParaRPr lang="en-US" dirty="0"/>
          </a:p>
        </p:txBody>
      </p:sp>
      <p:sp>
        <p:nvSpPr>
          <p:cNvPr id="3" name="Content Placeholder 2"/>
          <p:cNvSpPr>
            <a:spLocks noGrp="1"/>
          </p:cNvSpPr>
          <p:nvPr>
            <p:ph sz="quarter" idx="1"/>
          </p:nvPr>
        </p:nvSpPr>
        <p:spPr/>
        <p:txBody>
          <a:bodyPr/>
          <a:lstStyle/>
          <a:p>
            <a:r>
              <a:rPr lang="en-US" dirty="0" smtClean="0"/>
              <a:t>No one knows WHY he started writing them. It may have come from his own participation in a pilgrimage to Canterbury. </a:t>
            </a:r>
          </a:p>
          <a:p>
            <a:pPr>
              <a:buNone/>
            </a:pPr>
            <a:endParaRPr lang="en-US" dirty="0" smtClean="0"/>
          </a:p>
          <a:p>
            <a:r>
              <a:rPr lang="en-US" dirty="0" smtClean="0"/>
              <a:t>A pilgrimage is a long journey to a shrine or holy site, taken by people who wish to express their devotion. </a:t>
            </a:r>
          </a:p>
          <a:p>
            <a:pPr>
              <a:buNone/>
            </a:pPr>
            <a:endParaRPr lang="en-US" dirty="0" smtClean="0"/>
          </a:p>
          <a:p>
            <a:r>
              <a:rPr lang="en-US" dirty="0" smtClean="0"/>
              <a:t>Just as the people on the pilgrimage come from all walks of life, the tales encompass all of medieval literature– romance, comedy, rhyme, prose, etc.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Tales</a:t>
            </a:r>
            <a:endParaRPr lang="en-US" dirty="0"/>
          </a:p>
        </p:txBody>
      </p:sp>
      <p:sp>
        <p:nvSpPr>
          <p:cNvPr id="3" name="Content Placeholder 2"/>
          <p:cNvSpPr>
            <a:spLocks noGrp="1"/>
          </p:cNvSpPr>
          <p:nvPr>
            <p:ph sz="quarter" idx="1"/>
          </p:nvPr>
        </p:nvSpPr>
        <p:spPr>
          <a:xfrm>
            <a:off x="301752" y="1527048"/>
            <a:ext cx="8503920" cy="4721352"/>
          </a:xfrm>
        </p:spPr>
        <p:txBody>
          <a:bodyPr>
            <a:normAutofit/>
          </a:bodyPr>
          <a:lstStyle/>
          <a:p>
            <a:r>
              <a:rPr lang="en-US" dirty="0" smtClean="0"/>
              <a:t>BACKGROUND</a:t>
            </a:r>
          </a:p>
          <a:p>
            <a:pPr lvl="1"/>
            <a:r>
              <a:rPr lang="en-US" dirty="0" smtClean="0"/>
              <a:t>Where in the world is Canterbury and why are they going there? </a:t>
            </a:r>
          </a:p>
          <a:p>
            <a:pPr lvl="2"/>
            <a:r>
              <a:rPr lang="en-US" dirty="0" smtClean="0"/>
              <a:t>The pilgrims are on their way to the shrine of Thomas a Becket at the cathedral in Canterbury. Becket was appointed the Archbishops of Canterbury by Henry II </a:t>
            </a:r>
          </a:p>
          <a:p>
            <a:pPr lvl="2"/>
            <a:r>
              <a:rPr lang="en-US" dirty="0" smtClean="0"/>
              <a:t>In the 1160s, a series of conflicts ensued between Becket and Henry II for the control of the church. </a:t>
            </a:r>
          </a:p>
          <a:p>
            <a:pPr lvl="2"/>
            <a:r>
              <a:rPr lang="en-US" dirty="0" smtClean="0"/>
              <a:t>Henry questioned if anyone could get rid of Becket, and some of his knights thought that was an offer for them to murder him. </a:t>
            </a:r>
          </a:p>
          <a:p>
            <a:pPr lvl="2"/>
            <a:r>
              <a:rPr lang="en-US" dirty="0" smtClean="0"/>
              <a:t>He was made a saint in 1173 and the tomb became a popular destination for pilgrims. </a:t>
            </a:r>
          </a:p>
          <a:p>
            <a:pPr lvl="2"/>
            <a:r>
              <a:rPr lang="en-US" dirty="0" smtClean="0"/>
              <a:t>Henry the VIII destroyed the shrine later 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Tales </a:t>
            </a:r>
            <a:endParaRPr lang="en-US" dirty="0"/>
          </a:p>
        </p:txBody>
      </p:sp>
      <p:sp>
        <p:nvSpPr>
          <p:cNvPr id="3" name="Content Placeholder 2"/>
          <p:cNvSpPr>
            <a:spLocks noGrp="1"/>
          </p:cNvSpPr>
          <p:nvPr>
            <p:ph sz="quarter" idx="1"/>
          </p:nvPr>
        </p:nvSpPr>
        <p:spPr/>
        <p:txBody>
          <a:bodyPr/>
          <a:lstStyle/>
          <a:p>
            <a:r>
              <a:rPr lang="en-US" dirty="0" smtClean="0"/>
              <a:t>THE BACKGROUND </a:t>
            </a:r>
          </a:p>
          <a:p>
            <a:pPr lvl="1"/>
            <a:r>
              <a:rPr lang="en-US" i="1" dirty="0" smtClean="0"/>
              <a:t>The Canterbury Tales</a:t>
            </a:r>
            <a:r>
              <a:rPr lang="en-US" dirty="0" smtClean="0"/>
              <a:t> begins with a Prologue, in which the Narrator, presumably Chaucer himself, meets 29 other pilgrims at the Tabard Inn near London. As they get ready for their journey, the host of the Inn, Harry Bailey, gives them a challenge. To make their trip more fun, he suggests each pilgrim tell two stories on the way to Canterbury and two on the way back. The person who tells the best tale wins a feast given by the rest of the pilgrims.  They accept the challenge and Bailey goes with them to serve as a judge. </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Tales</a:t>
            </a:r>
            <a:endParaRPr lang="en-US" dirty="0"/>
          </a:p>
        </p:txBody>
      </p:sp>
      <p:sp>
        <p:nvSpPr>
          <p:cNvPr id="3" name="Content Placeholder 2"/>
          <p:cNvSpPr>
            <a:spLocks noGrp="1"/>
          </p:cNvSpPr>
          <p:nvPr>
            <p:ph sz="quarter" idx="1"/>
          </p:nvPr>
        </p:nvSpPr>
        <p:spPr/>
        <p:txBody>
          <a:bodyPr/>
          <a:lstStyle/>
          <a:p>
            <a:r>
              <a:rPr lang="en-US" dirty="0" smtClean="0"/>
              <a:t>He perfected a new poetic form </a:t>
            </a:r>
          </a:p>
          <a:p>
            <a:pPr>
              <a:buNone/>
            </a:pPr>
            <a:endParaRPr lang="en-US" dirty="0" smtClean="0"/>
          </a:p>
          <a:p>
            <a:pPr lvl="1"/>
            <a:r>
              <a:rPr lang="en-US" dirty="0" smtClean="0"/>
              <a:t>The meters and sound effects of Old English poetry no longer suited the changing  English Language. </a:t>
            </a:r>
          </a:p>
          <a:p>
            <a:pPr lvl="1">
              <a:buNone/>
            </a:pPr>
            <a:endParaRPr lang="en-US" dirty="0" smtClean="0"/>
          </a:p>
          <a:p>
            <a:pPr lvl="1"/>
            <a:r>
              <a:rPr lang="en-US" dirty="0" smtClean="0"/>
              <a:t>He adapted French poetic forms to the English of his day. He wrote most of </a:t>
            </a:r>
            <a:r>
              <a:rPr lang="en-US" i="1" dirty="0" smtClean="0"/>
              <a:t>The Tales</a:t>
            </a:r>
            <a:r>
              <a:rPr lang="en-US" dirty="0" smtClean="0"/>
              <a:t> in his own form, the heroic couplet, a pair of rhyming lines with five stressed syllables each (iambic)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6543193949EE42A31A54B007964BC6" ma:contentTypeVersion="0" ma:contentTypeDescription="Create a new document." ma:contentTypeScope="" ma:versionID="9d771b9b6e8fef1fff2b27f5afcd7ea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C1C88AB-0ACF-46D2-A32C-D9C6BA063672}"/>
</file>

<file path=customXml/itemProps2.xml><?xml version="1.0" encoding="utf-8"?>
<ds:datastoreItem xmlns:ds="http://schemas.openxmlformats.org/officeDocument/2006/customXml" ds:itemID="{A9FAE9AA-C2AC-47B0-B8BD-AE0B87688A0D}"/>
</file>

<file path=customXml/itemProps3.xml><?xml version="1.0" encoding="utf-8"?>
<ds:datastoreItem xmlns:ds="http://schemas.openxmlformats.org/officeDocument/2006/customXml" ds:itemID="{7448C254-30D2-44F2-8CE1-3C9645F61B08}"/>
</file>

<file path=docProps/app.xml><?xml version="1.0" encoding="utf-8"?>
<Properties xmlns="http://schemas.openxmlformats.org/officeDocument/2006/extended-properties" xmlns:vt="http://schemas.openxmlformats.org/officeDocument/2006/docPropsVTypes">
  <Template>Civic</Template>
  <TotalTime>1174</TotalTime>
  <Words>676</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The Canterbury Tales </vt:lpstr>
      <vt:lpstr>The Author </vt:lpstr>
      <vt:lpstr>The Author</vt:lpstr>
      <vt:lpstr>The Author</vt:lpstr>
      <vt:lpstr>The Tales </vt:lpstr>
      <vt:lpstr>The Tales </vt:lpstr>
      <vt:lpstr>The Tales</vt:lpstr>
      <vt:lpstr>The Tales </vt:lpstr>
      <vt:lpstr>The Tales</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Canterbury Tales</dc:title>
  <dc:creator>Windows User</dc:creator>
  <cp:lastModifiedBy>Windows User</cp:lastModifiedBy>
  <cp:revision>26</cp:revision>
  <dcterms:created xsi:type="dcterms:W3CDTF">2011-10-10T18:01:34Z</dcterms:created>
  <dcterms:modified xsi:type="dcterms:W3CDTF">2011-10-12T18:39:49Z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0x010100CE6543193949EE42A31A54B007964BC6</vt:lpwstr>
  </property>
</Properties>
</file>